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75986"/>
  </p:normalViewPr>
  <p:slideViewPr>
    <p:cSldViewPr snapToGrid="0" snapToObjects="1">
      <p:cViewPr varScale="1">
        <p:scale>
          <a:sx n="95" d="100"/>
          <a:sy n="95" d="100"/>
        </p:scale>
        <p:origin x="7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0T03:32:04.7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2346 24575,'0'41'0,"0"-10"0,0 9 0,0-3 0,0-2 0,0 5 0,0 12 0,0-10 0,0 12 0,0 1 0,0-7 0,6 14 0,-5-14 0,10 6 0,-10 1 0,5-7 0,-6 14 0,0-14 0,0 14 0,0-14 0,0 14 0,0-14 0,0 7 0,0-9 0,0 1 0,0-7 0,0 6 0,0-6 0,0 7 0,0-1 0,0 1 0,0 0 0,0 7 0,0-6 0,0 6 0,0-7 0,0 0 0,0-7 0,0-1 0,-6-1 0,0-4 0,-5 5 0,0-13 0,1 5 0,0-15 0,4 8 0,-2-14 0,7 4 0,-3-5 0,0 0 0,3-1 0,-7-3 0,7 3 0,-7-7 0,7 6 0,-7-6 0,7 3 0,-3-4 0</inkml:trace>
  <inkml:trace contextRef="#ctx0" brushRef="#br0" timeOffset="2184">323 2364 24575,'-5'14'0,"1"-2"0,4 19 0,0-10 0,0 10 0,0-5 0,0 6 0,0 7 0,0 1 0,0 7 0,0 0 0,0 0 0,0 7 0,0-6 0,0 6 0,0-7 0,0 0 0,0 0 0,0-1 0,0 1 0,0-7 0,0 6 0,0-6 0,0 0 0,0 5 0,0-11 0,6 11 0,-5-11 0,9 11 0,-3-5 0,-1 7 0,4-7 0,-4 5 0,0-5 0,5 7 0,-10-6 0,9 4 0,-8-11 0,7-1 0,-8-3 0,9-3 0,-9-1 0,8 5 0,-3-4 0,4-1 0,1 5 0,-1-4 0,2 11 0,-1 3 0,0-1 0,6 5 0,1-5 0,4 1 0,-4-3 0,-3-11 0,-5 4 0,0-15 0,0 8 0,-1-14 0,0 4 0,0-6 0,-1-3 0,-3-1 0,-1-4 0</inkml:trace>
  <inkml:trace contextRef="#ctx0" brushRef="#br0" timeOffset="3823">2061 2462 24575,'0'-8'0,"0"21"0,0 15 0,0 17 0,0 2 0,0-2 0,0 3 0,0 25 0,0-19 0,0 23 0,0-28 0,0 14 0,0 0 0,0 9 0,0-7 0,0 6 0,0 1 0,0-7 0,0 7 0,0-9 0,0 0 0,0 0 0,-5-7 0,4 5 0,-15-12 0,8 12 0,-9-12 0,4 12 0,-5-5 0,4 0 0,-10 6 0,5-6 0,-6 7 0,-1 0 0,1 0 0,-6-5 0,4 4 0,-10-5 0,10 6 0,-9-5 0,9 4 0,-10-10 0,11 2 0,-3-12 0,7-3 0,5-7 0,-3-5 0,9-2 0,-8 0 0,3-4 0,-5 4 0,2-5 0,3-1 0,-2-3 0,7 2 0,-3-7 0,5 2 0,-4-4 0,7-4 0,-2-1 0</inkml:trace>
  <inkml:trace contextRef="#ctx0" brushRef="#br0" timeOffset="5989">2379 2592 24575,'0'9'0,"0"4"0,0 7 0,0 1 0,0 16 0,0-9 0,0 17 0,0-4 0,0 6 0,0-1 0,0 1 0,0 7 0,0 2 0,0 0 0,0 6 0,0-6 0,0 7 0,0 0 0,0 0 0,0-7 0,0-2 0,0-7 0,0-1 0,0-5 0,0 4 0,0-5 0,0 7 0,0-1 0,0 1 0,0 0 0,0 0 0,0-7 0,0 5 0,0-5 0,0 1 0,0 4 0,0-11 0,0 4 0,0-11 0,0 4 0,0-5 0,0 6 0,0-5 0,0 4 0,-9-5 0,6 6 0,-6-5 0,9 4 0,-5-5 0,4 7 0,-8-7 0,3 5 0,-5-5 0,0 13 0,0-5 0,-1 11 0,-4-5 0,3 7 0,-4-1 0,5 1 0,-4-6 0,3 4 0,-8-5 0,8 0 0,-4 6 0,6-13 0,0 6 0,5-12 0,-4 3 0,5-9 0,-6 5 0,6-12 0,-4 0 0,8-5 0,-3 0 0,0-1 0,3 1 0,-6-4 0,6 3 0,-6-7 0,6 6 0,-7-6 0,3 7 0,-4 1 0,-1 6 0,-5 10 0,4-4 0,-4 5 0,5-12 0,0 5 0,1-9 0,4 3 0,1-4 0,0-4 0,3-1 0,-3-4 0</inkml:trace>
  <inkml:trace contextRef="#ctx0" brushRef="#br0" timeOffset="7716">3721 2118 24575,'-5'3'0,"2"7"0,3 10 0,0 6 0,0 6 0,0 7 0,0 1 0,0 7 0,0 25 0,0-20 0,0 35 0,0-43 0,0 52 0,0-40 0,0 34 0,0-9 0,0-14 0,0 22 0,0-24 0,0 15 0,0-15 0,0 7 0,0-16 0,0 5 0,0-5 0,0 15 0,0-5 0,0 5 0,0 20 0,0-29 0,0 27 0,0-33 0,0 7 0,0-7 0,0-2 0,0-14 0,0-1 0,0-7 0,0 0 0,0 0 0,0 0 0,0 0 0,0 1 0,0-1 0,0 0 0,0 0 0,0-5 0,0 3 0,4-3 0,-2 5 0,2 0 0,-4 1 0,0-1 0,5 0 0,-4-6 0,4 5 0,-5-10 0,5 10 0,-4-10 0,4 10 0,-5-10 0,5 10 0,-4-11 0,8 11 0,-8-10 0,4 10 0,0-10 0,-4 4 0,7-5 0,-7-6 0,4 5 0,-1-9 0,-3 3 0,3-4 0,-4 0 0,0-5 0,0 0 0</inkml:trace>
  <inkml:trace contextRef="#ctx0" brushRef="#br0" timeOffset="9795">4250 2108 24575,'-5'9'0,"2"4"0,3 1 0,0 11 0,0-4 0,0 10 0,0-4 0,0 5 0,0-6 0,0 5 0,0 2 0,0-4 0,0 8 0,0-4 0,0 1 0,0 11 0,0-11 0,0 11 0,0-11 0,0 11 0,0-5 0,0 7 0,0 0 0,-10-7 0,8 5 0,-8-5 0,10 7 0,0 7 0,0-5 0,0 5 0,0-7 0,0 0 0,0-1 0,0 8 0,0-5 0,0 12 0,0-12 0,0 5 0,0-7 0,0-1 0,0 1 0,0-7 0,0 6 0,0-13 0,0 6 0,0 0 0,0-5 0,0 11 0,0-11 0,0 4 0,0 1 0,0-5 0,4-1 0,-2-2 0,6-10 0,-7 4 0,8 0 0,-3-4 0,0 4 0,3-5 0,-4-1 0,5 1 0,0-1 0,-5 1 0,3-5 0,-2 3 0,3-3 0,1 5 0,0-1 0,4 1 0,2 5 0,3-4 0,7 18 0,-6-16 0,5 11 0,-6-14 0,1-1 0,5 2 0,-4-2 0,10 3 0,-5-2 0,1 1 0,4 0 0,-10-1 0,4 0 0,-6-4 0,1 2 0,-1-7 0,1 3 0,0-4 0,-1 4 0,1-3 0,-1 7 0,1-3 0,-1 1 0,1 2 0,-1-7 0,-3 8 0,2-9 0,-7 4 0,2-5 0,1 1 0,-4 3 0,4-2 0,-5 2 0,0-4 0,5 5 0,-4-4 0,8 12 0,-8-6 0,3 2 0,1-4 0,-4-5 0,4 5 0,-5-4 0,0 4 0,0-5 0,0 4 0,-4-3 0,0 4 0,-1-5 0,-3 0 0,3 0 0,-4-1 0,0 1 0,0-1 0,0 1 0,0-1 0,0 6 0,0-4 0,0 8 0,0-8 0,0 4 0,0-5 0,0 0 0,0-1 0,0-3 0,0-1 0</inkml:trace>
  <inkml:trace contextRef="#ctx0" brushRef="#br0" timeOffset="11378">4294 5015 24575,'13'0'0,"3"0"0,-1 0 0,0 4 0,3 6 0,-3 5 0,5 0 0,5 4 0,-4-3 0,11 11 0,-11-6 0,6 6 0,-8-8 0,1 1 0,-1-1 0,1 1 0,-5 0 0,4-1 0,-8 1 0,7-1 0,-7-4 0,7 3 0,-8-3 0,5 5 0,-6-5 0,1 3 0,-1-8 0,0 8 0,0-8 0,1 9 0,-1-4 0,0-1 0,1 5 0,0-4 0,-1 4 0,1 1 0,-1-5 0,1-2 0,-1 1 0,-4-4 0,-1 3 0,-4-4 0,0 0 0,0-1 0,0 1 0,0 0 0,0-1 0,0 11 0,0 3 0,0 10 0,0 7 0,0-5 0,0 11 0,0-11 0,0-6 0,0 8 0,0-18 0,0 9 0,0-13 0,0-6 0,0 1 0,0-4 0,0-1 0</inkml:trace>
  <inkml:trace contextRef="#ctx0" brushRef="#br0" timeOffset="13399">3753 5266 24575,'0'8'0,"-8"0"0,3-3 0,-7-2 0,3-3 0,1 0 0,-1 0 0,0 0 0,0 0 0,0 0 0,-4 0 0,2 0 0,-13 0 0,8 0 0,-15 0 0,4 0 0,-11 0 0,4 0 0,-12 0 0,6 6 0,0 0 0,-6 5 0,12 0 0,-4 0 0,5 0 0,1 0 0,0-1 0,5 1 0,2-1 0,5 0 0,5-1 0,-4 1 0,5-1 0,-1 0 0,-4 5 0,8 1 0,-7 1 0,7 2 0,-3-3 0,-1 0 0,4 4 0,-3-9 0,5 9 0,0-9 0,-1 8 0,5-8 0,-4 9 0,3-5 0,-4 6 0,0 0 0,1-1 0,-1 1 0,0-1 0,0 1 0,4-1 0,-3 1 0,8-5 0,-7-2 0,7-4 0,-3 0 0,4 0 0,0 0 0,0-4 0,0-1 0</inkml:trace>
  <inkml:trace contextRef="#ctx0" brushRef="#br0" timeOffset="15225">2886 5888 24575,'7'-4'0,"9"-9"0,3 2 0,18-12 0,-14 3 0,23-9 0,-18 6 0,13-6 0,-9 8 0,0-1 0,0 0 0,0 1 0,0-1 0,1 5 0,5-4 0,-4 9 0,-1-4 0,-2 5 0,-10 1 0,4 0 0,-5 4 0,-1-3 0,1 8 0,-1-3 0,-4 0 0,4 3 0,-9-3 0,8 4 0,-8 0 0,4 0 0,-1 0 0,-3 0 0,9 0 0,-9 0 0,8 0 0,-3 0 0,4 0 0,-4 0 0,4 0 0,-5 0 0,1 0 0,4 0 0,-9 0 0,3 0 0,-4 0 0,0 0 0,0 0 0,-4 4 0,2-3 0,-2 2 0,3-3 0,-4-3 0,0 2 0,-4-3 0</inkml:trace>
  <inkml:trace contextRef="#ctx0" brushRef="#br0" timeOffset="17385">4331 2217 24575,'-1'-9'0,"19"1"0,11 8 0,11 0 0,13 0 0,-11 0 0,6 0 0,-3 0 0,-5 0 0,0 0 0,-1 0 0,-7 0 0,0 0 0,-5 0 0,4 0 0,-10 4 0,4 2 0,-6 4 0,6 5 0,-8-5 0,7 5 0,-10-1 0,6-3 0,0 7 0,-1-7 0,6 8 0,-4-8 0,4 9 0,1-4 0,-5-1 0,4 0 0,-6-5 0,6 0 0,-4 0 0,5 0 0,-7 0 0,-4-1 0,3-3 0,-3-2 0,5-4 0,-1 0 0,-4 0 0,4 0 0,-5 0 0,1 0 0,-1 0 0,-5 0 0,-1-4 0,1 3 0,0-7 0,-4 3 0,3 0 0,-7-3 0,7 3 0,-3-9 0,5-1 0,-1-5 0,1 1 0,-1 4 0,1-4 0,-5 9 0,3-4 0,-7 5 0,3 0 0,-4 1 0,0 3 0,0 1 0</inkml:trace>
  <inkml:trace contextRef="#ctx0" brushRef="#br0" timeOffset="18627">4585 1956 24575,'22'0'0,"14"-6"0,-18-4 0,25-2 0,-8-4 0,14-7 0,5 8 0,-9-19 0,8 19 0,-18-12 0,4 10 0,-7-4 0,0-1 0,-5 1 0,-2 1 0,-5 0 0,-1 0 0,-4 1 0,-1-1 0,-4 0 0,0 0 0,-1 5 0,-3-3 0,2 8 0,-7-9 0,2 4 0,-3-4 0,5-1 0,-4-5 0,3 4 0,1-10 0,-4 10 0,4-10 0,-5 4 0,0-5 0,0 0 0,0-1 0,0 7 0,0-5 0,0 14 0,0-7 0,0 14 0,0-4 0,0 9 0,0 1 0</inkml:trace>
  <inkml:trace contextRef="#ctx0" brushRef="#br0" timeOffset="20039">3865 1 24575,'0'8'0,"0"11"0,0-8 0,0 19 0,0-14 0,0 15 0,0-10 0,0 9 0,0-3 0,0 5 0,0-5 0,0 4 0,0-5 0,0 6 0,0 7 0,4-5 0,2 4 0,0-11 0,-1 4 0,0-5 0,-4 7 0,9-1 0,-9 0 0,4-5 0,-1 3 0,-2-9 0,2 10 0,-4-10 0,5 4 0,-4-5 0,3-1 0,-4 1 0,0 0 0,0-1 0,4 1 0,-2 5 0,2-4 0,-4 4 0,0 0 0,4-4 0,-3 0 0,4-3 0,-5-8 0,0 3 0,0-4 0,0 0 0,0 0 0,0 0 0,0 0 0,0-1 0,0 1 0,0 0 0,0 0 0,4 0 0,-3-1 0,2 1 0,1-4 0,-3 2 0,7-2 0,-7 4 0,7 0 0,-3 0 0,4-1 0,4 2 0,2-1 0,5 1 0,-1 0 0,1-1 0,-5-3 0,-2 2 0,-4-7 0,0 3 0,-4-4 0,-1 0 0</inkml:trace>
  <inkml:trace contextRef="#ctx0" brushRef="#br0" timeOffset="21388">2778 565 24575,'0'12'0,"0"-2"0,0 7 0,16 5 0,-3-5 0,13 8 0,-6-9 0,-1-1 0,7-1 0,-10-4 0,13 0 0,-12 0 0,8 0 0,0 0 0,-4 0 0,16-4 0,-9-2 0,11-4 0,-7 5 0,7-4 0,-5 9 0,11-9 0,-5 9 0,0-4 0,6 6 0,-13-6 0,6 4 0,-7-5 0,-5 6 0,-2-1 0,-10-1 0,-2-3 0,-4 2 0,0-4 0,0 5 0,-4 0 0,2 0 0,-2 0 0,0 4 0,4 2 0,-4 0 0,4 3 0,-4-3 0,4 0 0,-8 3 0,3-8 0,-4 4 0,3-5 0,-2 0 0,3-1 0,-4-3 0,0-1 0</inkml:trace>
  <inkml:trace contextRef="#ctx0" brushRef="#br0" timeOffset="22824">2451 1416 24575,'8'0'0,"5"0"0,2 0 0,0 0 0,3 0 0,-8 0 0,9 0 0,-9 0 0,8 0 0,-8 0 0,9 0 0,-5 0 0,6 0 0,-5 0 0,3 4 0,3 7 0,0 4 0,4 6 0,-6-2 0,1 1 0,6 6 0,-4-4 0,5 10 0,-6-6 0,-1 1 0,-3 4 0,1-10 0,-6 4 0,2-6 0,-5-4 0,1 3 0,-5-7 0,3 2 0,-7-4 0,3 0 0,-4 0 0,0 0 0,0-1 0,0 1 0,0 0 0,0-1 0,0 0 0,0 6 0,0 0 0,0 1 0,0 4 0,0-9 0,4 8 0,-3-8 0,4 4 0,-5-5 0,3-5 0,2 0 0,3-4 0,-3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0T03:34:08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 24575,'0'8'0,"0"0"0,0 1 0,0 4 0,0-3 0,0 4 0,0-5 0,0 0 0,0-1 0,0 1 0,0 0 0,0-1 0,0 1 0,0-1 0,4 1 0,-3 0 0,6 0 0,-6 0 0,3 0 0,0-1 0,-3 1 0,3 0 0,-4-1 0,0 1 0,5 4 0,0 7 0,1 7 0,4 12 0,-4 1 0,1 7 0,3-1 0,-4-5 0,1-8 0,-3-8 0,1-5 0,-4-6 0,3 0 0,-4-5 0,4-4 0,0-1 0,4-4 0,0-4 0,1-1 0,-1-3 0,-3-1 0,3 4 0,-7-3 0,6 3 0,-2-4 0,4 0 0,0 0 0,17-6 0,4 3 0,24-11 0,-6 4 0,22-7 0,-12 2 0,13-3 0,1 1 0,-7 0 0,7 6 0,-1-5 0,-6 5 0,24-8 0,-21 8 0,-14 5 0,-1 1 0,10 0 0,34-7 0,-31 2 0,15 4 0,-7-5 0,-3 13 0,-7-5 0,-1 5 0,0-5 0,8-1 0,11-8 0,-13 7 0,-16 3 0,-1 1 0,4 3 0,1 0 0,1 0 0,-2 0 0,40-1 0,0-5-867,-22 11 867,-6-2 0,1 1 0,4 3 0,-22-3 0,2 0 0,2 3 0,-2-1 0,20-11 0,-5 11 0,2 1 0,-19-3 0,-2 0 0,13 3 0,1 0 0,-1 0 0,-2 0 0,-3 0 0,1 0 0,3 0 0,2 0 0,-1 0 0,0 0 0,1 0 0,-1 0 0,-9 0 0,-1 0 0,2 0 0,1 0 0,7 0 0,1 0 0,-3 0 0,0 0 0,-4 0 0,0 0 0,8 0 0,-2 0 0,21 0 0,-22 3 0,1 1 0,-11-1 0,0 2 0,5 2 0,0 1 0,-5-1 0,2 0 0,8 1 0,0 0 0,26 5 0,-33-5 0,-1-1 0,22 6 0,-12-6 0,1 0 0,19 6 0,-28-6 0,-3-1 0,-2 6 0,2-5 0,-23 2 0,8-3 0,-16 4 867,4 0-867,-6 0 0,1-1 0,-5 1 0,3-1 0,-8 0 0,4 1 0,-5-2 0,-4 1 0,3 0 0,-7 0 0,2 0 0,1-1 0,1 1 0,4 0 0,0 0 0,0 0 0,0-1 0,0 1 0,-1 0 0,6 0 0,-4 0 0,8 1 0,-3-1 0,0 1 0,-1-1 0,-1 0 0,-3 0 0,4 0 0,-5 0 0,0 0 0,-1 0 0,6 0 0,-4 0 0,4 0 0,-6 0 0,1 0 0,0 0 0,0-4 0,0 3 0,0-7 0,-4 7 0,2-7 0,-2 2 0,-1-3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0T03:34:11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0T03:32:40.6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1411 2079,'-76'-10,"-12"-22,49 16,-28-50,34 30,-7-30,-1-17,26 12,2 19,5-6,16-17,10-1,-1 22,5-2,4-5,5-4,3 5,11-2,3 4,2-3,1 1,-3 2,0 4,-7 15,0 3,3-3,2 2,38-14,-8 17,-5 20,-15 9,-8 5,-9 4,-5 20,-6 1,-3 22,-10-14,-3 13,-6 1,-1 2,-5 5,0-7,0-7,0-1,-4-13,-1-5,-9-3,3-8,-7 4,8-5,-4-4,5-30,4 9,6-15,20 22,9 9,17 0,0 0,-1 11,3 8,0 18,-4 14,-7 6,-8-1,-11 6,-7-7,-6 1,-6 14,-12-12,-21 10,-7-29,-23 3,-2-26,-8 8,-1-16,10-2,16-6,8-16,11-16,10-27,8-24,11-1,5 33,3 2,12-21,3 24,4 2,20-11,19-1,9 18,-7 23,12 2,-31 13,6 17,-19 15,1 13,-12 16,-7-5,-11 7,-2 18,-5-28,-10 17,-10-28,-22-4,-3-2,-9-17,7-2,12-11,3-1,17-5,1-9,9-21,0-7,16-17,40 0,26 13,-20 16,4 5,0 9,2 5,0-2,-2 2,36 6,-41-1,-4 2,16 10,12 9,-22 18,-8 12,-13 0,-12 4,-8-7,-11 0,-1-7,-5-7,-4-4,-5-13,-12-2,0-10,-10-4,15 0,-9-14,9-4,-6-14,6 0,-6-7,5 5,-4 1,0 7,2 11,-7 0,-7 10,-7 0,-23 5,19 0,-24 0,18 0,-6 5,2 7,7 6,0 5,7 0,6 4,7 0,5 12,-1 8,3 17,8 18,6 11,5-33,2 3,-4 0,6 1,12 8,6-3,-7-13,5-1,29 24,7-6,-20-34,-1-2,8 21,0-7,6-18,-8-11,-17-16,4-22,-22-35,1-26,-4 22,-4-1,-10 2,-4 0,-1 1,-5 1,-10 1,-5 5,-24-13,23 24,0 2,-21 0,-23-4,16 8,2 20,2-3,14 12,0 0,15 0,12 0,7 0,9 22,1-8,4 25,10-13,1 1,9-2,-5-10,4-1,-9-5,3-4,-40-45,-16 3,-4-6,-7-2,0 12,-1 3,1 5,-1 1,0-2,0 3,-38-1,0-5,10 15,26 8,16 6,21 0,10 12,6 19,4 25,0 27,-1-33,2 3,2 4,1 0,3 40,-3-43,0-1,8 32,-10 7,4-9,-6-19,0-16,-9-15,-14-12,-19-5,-22-9,-10-2,-16-11,3-28,-1-13,30-22,24 23,5-3,5-29,8 23,3 0,7-28,12-8,9 36,17-6,17 29,35-9,-14 21,29 6,-41 14,4 5,-13 19,-7 2,-11 22,-9-13,-11-2,-5-2,-2-10,-4 9,-21-7,-12 5,-50-1,19-7,-4-1,3-5,-2-1,-24 5,1-3,29-9,2-3,-14 2,2-2,17-2,3-2,-44-5,12-19,48-8,4-25,37 2,34-5,3 21,39 0,0 25,-31 8,1 1,0 1,-3 3,31 12,-18 8,-33 16,-6 1,-12 10,-6 3,-5 0,-5 0,-19-7,-14-6,-28-7,-8-4,0-17,-5 0,24-36,10 1,14-41,23 11,-4-22,34 20,39-3,10 32,12 8,9 7,4 4,-31 2,1 0,2 3,5 4,2 4,-3 1,15 1,-4 2,-1 3,-2 4,6 6,-7 6,-27 1,-3 3,11 3,-3 0,23 26,-20-10,-24-6,-13-8,-12-11,-7 1,-15-70,9-4,-9-34,10 30,2 4,-1 2,5-38,29 33,8 7,34 5,16 30,-41 7,3 3,7 6,2 6,4 13,-3 4,-16-5,-3 4,7 15,-4 3,15 19,-12 5,-5-8,-27-12,-3-9,-10-13,-1-5,-14-7,-22-9,-5-1,-12-4,3-5,8-19,2-8,10-17,13-13,7 4,5 0,28 10,7 23,45 7,-5 12,-7 6,0 12,-16 15,0 12,0 19,-26-7,2 3,-15-7,-1-7,-7-7,-5-13,0-6,45-55,-5 27,6-13,5 0,44 20,-8 0,-32 7,-2 0,14 0,14 0,-32 0,-3 10,-24-4,-2 13,-15-9,-1 9,-8-4,-18 6,-16-4,-36 1,14-11,-19 0,23-7,0 0,9-10,13-7,17-10,7-6,10 1,0 0,21 8,5 9,36 10,-11 5,19 0,-28 4,12 14,-26 0,1 10,-14-9,-6-4,-4-1,-33-6,-8-3,-40-13,-3-36,37 6,1-6,0-8,4-7,5-14,4-4,2-4,5-3,8-7,6-7,0 7,1-5,2 6,1 2,6 1,9-3,5-6,6 10,9 12,6 6,-2 11,5 0,-1 6,9-1,1 6,-2 2,1 8,34 5,-30 9,-1 1,28 5,-11 2,-16 38,-31 19,15 11,-29 23,-3-1,-5-8,-12 19,-14-35,-13-5,-16-11,-2-23,-6 0,-9-8,21-14,6-14,17-28,20 0,-5-27,13 12,17-2,16 14,36 23,6 18,15 6,-24 7,23 27,-47-5,25 36,-42-8,0 13,-12 0,-7-9,-7 0,-29 17,12-20,-7-5,-51-6,10-19,-31-9,42-12,-22-22,46-20,12-35,13 8,6-18,17 35,10-7,23 27,1 13,3 14,-7 5,-7 0,-7 4,-8 6,-10 0,-1 9,-5-9,-4 3,5-47,-3 0,5-41,7 11,6 1,7 5,5 9,5 12,-7 18,17 9,-22 10,15 0,-16 22,0 5,0 15,-11 3,-2-5,-10 1,-1-3,-5-6,-4-5,-11-6,-8-6,-16-9,11-2,-6-32,22-23,1-34,11 1,0-4,6 14,18 7,10 8,33 6,-14 30,19-3,-23 26,30 0,-39 8,40 27,-58-4,23 33,-32-15,5 14,-11-7,-2 13,-9-30,-20 16,-14-31,-56 8,22-18,-16-25,44-30,24-36,8-16,12 0,18 2,14 28,24-1,15 29,-3 2,3 19,-8 9,-7 5,-1 5,-13 19,0 9,-9 23,-8 2,-6 22,-12-4,0 7,-23-24,-11-5,-16-16,-6-1,-7-12,7-13,1-6,15-6,13-4,5-12,10-5,0-12,5 11,21-3,12 18,59-3,-16 42,-21-11,-5 5,1 37,-23-19,-2 1,1 23,8 23,-14-9,-8-9,-7-9,-6-10,0-13,0-8,0-13,-4-6,37-13,-15 2,33-7,-18 14,-6 7,0 17,-10-1,0 12,-11 3,-1 8,-15 0,-23 1,-33-3,19-27,-4-2,-5-1,-4-2,-13-4,-1-4,9-5,0-3,-9 2,2-8,20-16,3-6,1 1,7-7,14-20,8-7,3 2,5-2,3-7,9 0,17 1,8 2,-3 1,6 6,10 16,5 5,-3-3,2 6,9 14,0 4,28-12,8 7,-36 15,-15 28,-2 0,-10 42,-6 15,-13-29,-4 4,-2 13,-9 3,-17 9,-12 1,5-21,-5-1,-3-3,0-8,-3-4,-3 1,-9 9,-4 0,4-6,1-8,1-3,-19 15,0-3,22-21,1-3,-4 2,1-3,-25 8,28-18,19-14,20-17,17-7,26-8,27 2,-1 12,20 7,-21 6,8 0,-18 5,-13 10,-13 2,-6 14,-9 2,-1 15,-33-3,-28 15,12-36,-7-4,-12 5,-3-3,-2-4,-1-4,0-4,0-3,-1-1,5-5,-20-17,-5-12,44-16,0-7,16 3,18 7,7 8,5 8,4 14,17 2,-3 9,19 5,-13 24,3 4,-3 21,-5-8,-8 22,-6-23,-5 21,-14-42,-18 10,-25-27,-9 4,0-33,13-29,25-29,17 26,3-4,6 1,4 0,2-1,5 1,8 6,8 4,6 3,9 6,15 8,7 6,8 2,2 5,-12 7,2 4,15 0,-2 4,23 2,-36 0,-1 0,32 0,-11 5,-18 2,-10 10,-13-4,-8 7,-8-9,-10 3,-2-5,-4 0,9-4,3-1,18-27,7-21,-12 8,2-2,22-34,-16 35,2 2,27-27,-14 29,0 3,19-15,-25 27,-2 5,6 8,1 5,-8 0,-15 0,-8 5,-10 4,0 12,-10 12,0 23,-5-5,0 18,0-20,0-1,-5-10,4-11,-8-2,8-10,18-54,-3 27,19-38,-13 46,-1 4,-4 0,3 4,-9 5,-29 14,-19-11,-27 6,-14-24,11-28,-4-29,28-9,6-9,17 17,5-3,0 3,0-5,6 2,7-16,8 2,5-9,5 3,1 18,6 4,6 2,9 5,11 10,6 7,-7 7,1 3,8-1,0 6,36 13,-18 13,-13 23,-11 5,-11 28,-6-5,-8-4,-7-2,-11-16,-1 2,-5-16,0-1,-42-15,7-27,-42-33,35-10,19 21,2-1,1-25,0-6,12 17,3 18,5 18,16 14,-3 25,23 22,-3 35,-1-7,-13-12,-3 0,3 12,2 29,-9-31,-5 4,-1-15,-6-13,0 4,0-22,0 3,17-10,16-4,20-1,10 1,3 21,-15 1,0 24,-14-7,-6 4,-6 1,-9-9,-10 21,-6-17,-32 21,-9-21,-32 2,8-7,1-12,10-4,13-11,8-6,13-1,10-9,35-31,3 18,35-23,-14 33,5 1,-14 6,-1 0,-12 0,-6 15,-7 2,-8 16,-1 13,-5 3,-17 9,-11 6,-18-18,-6 6,1-14,9-8,1-1,15-13,5-5,95-45,-20 18,1-4,4 1,18 13,-19 6,14 0,-16 5,-12 17,-11 9,-15 16,-6 0,-7 7,-5-6,0 0,-5-9,0-13,-1-5,-2-8,33-4,-2-4,36-1,-3-4,0 0,-2 0,-7 0,-12 0,-3 0,-18 0,0 0,-9 21,-1-7,-15 31,-14-9,-21 15,-30-3,-2-1,-4-18,10-3,9-14,13-5,4-1,24-6,3 0,26 30,-8-14,13 25,-12-22,0-4,0 9,0-2,-31 20,-9 11,-21-4,-5 4,9-15,1-7,8-7,9-7,18-7,1-5,50-37,-11 18,34-28,-20 31,-7 5,5 1,-10 5,9 0,-9 0,5 0,-11 14,4-6,-8 16,3-9,-4 0,-5-1,-1 3,-4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0T03:32:44.8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407 0,'-46'0,"-1"0,26 0,-4 0,5 0,-5 0,-8 0,-1 0,1 0,0 16,12-3,-7 19,13-11,0 4,9 0,2 15,4 2,0 28,0-4,0 16,0-9,0 6,0-5,6-1,5-9,13-15,6-8,10-17,2-2,5-15,-1-2,9-5,-5-23,10-21,-6-27,-10-6,3-5,-18-1,-2-1,-7 1,-12 12,-3 14,-5 10,-5 8,-18 4,-9 6,-16 4,1 8,6 11,3 1,5 5,3 0,8 3,9 13,9 5,4 6,0 10,0-9,10 17,15-3,13 2,27 0,3-10,-2-8,-25-12,-20-9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0T03:32:45.62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0T03:32:46.3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0T03:32:51.2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9 579,'-5'76,"1"1,4 5,0-23,0 17,0-24,0 12,0-2,11-14,15 16,19-19,22 2,-9-28,20 6,-20-22,22 9,12-12,-14 0,20-12,-12-19,-38 7,0-6,3-7,0-3,5-4,-2-1,-6-2,0 0,6-7,-3 2,12-23,-24 27,-5 0,-6-19,7-17,-21-6,-8 14,-11 2,-27 17,-20 4,-24 4,0 13,4 5,1 22,5-2,-5 11,7 0,8 0,2 10,11 15,1 14,10 10,7-1,8-1,4 24,0-2,9-21,0 4,1-2,0 2,3 10,0 1,0 0,0 1,0 8,0 1,-1-5,2 1,7 10,3-2,-1-15,3-4,5-3,3-5,12 13,-5-27,-11-4,-3-17,-5-2,-45-66,20 21,-12-15,0-5,9-15,5-23,8-3,5 32,2-1,-3 4,4-1,10-19,7-2,2 7,4 2,11-7,6 2,7 1,4 3,-4 8,3 3,15 2,3 4,-2 2,3 6,4 13,3 5,-2 1,0 6,-2 11,1 5,5 1,0 3,-10 3,0 5,6 9,-2 8,-6 8,-4 8,-3 10,-4 4,-10-7,-5 2,-1 9,-6 0,2 30,-9-22,-4 3,-13-15,-3 1,4 7,-2 0,-8-8,-4-4,-8 22,-10 14,-19-31,-7 12,-15-6,3-14,16-17,-2-2,-32 3,29-11,0-3,-27-9,3-1,7-6,8 0,12-21,10-12,20-23,3-8,11-7,32-5,9-9,22 19,-15 20,4 3,31-5,-16 13,5 3,-3 14,1 6,5 2,2 3,8 2,0 2,-8 2,-2 2,-1 1,-1 3,-5 4,-1 11,8 26,-6 11,-19-6,-5 4,2 10,-8 1,-18-10,-7-4,1 24,0 15,-9-18,-6-9,-9-22,-8-15,-16-11,-15-10,0-6,-10-32,13-17,10-19,17 20,3-3,6-36,-5-8,14 28,10 15,9 17,9 1,6 11,-2 12,-6 6,-1 5,-10 4,0 18,-4 15,-4 36,-2 3,-5 14,-6-9,-12-14,-10-2,-15-14,6-14,2-8,9-14,-8-14,20-25,-9-8,23-46,0 9,17-13,19 7,17 27,15-4,3 30,-5-2,5 16,-22 3,4 5,-11 17,-3 23,-8 22,-11 29,-15-41,-2 2,1 5,-2 1,-4 4,-3 0,-14 29,7-41,-5-3,-29 15,5 4,-3-14,15-21,2-10,7-16,-5-1,-2-8,4-26,1-27,14-19,2-24,6 7,25 24,9 2,-4 18,3 5,11-6,5 8,40 7,-23 22,-17 9,2 1,36-4,5 19,-10 23,-20 14,-24-7,-3 5,-8-5,-4 3,2 11,-3 3,-6 2,-2 3,0 30,-4 2,-4-26,-2 0,0-1,0 4,-3-8,-6-14,-2-1,-3 22,-4-2,-21 16,14-39,-1-2,-11 19,-2-15,-7-13,-2-17,-4-8,10-11,5-10,6-6,6-6,5-9,11 10,0-5,5 12,35 4,-6 6,26 14,-14 15,-5 18,-4 15,-2-2,-11 5,-1-5,-11 15,-2-20,-5 17,0-32,-5 10,0-19,-10-6,9-8,46-58,31 0,-10 1,7-1,7 9,3 5,4 3,-1 5,-14 8,-1 3,7-1,-4 3,17 9,7-6,-29 7,-22 0,-15 0,-14 0,-8 22,-1 4,-9 16,-2 10,-4-16,0 10,0-19,1-2,4-6,2-4,-3-1,-8-9,-8-2,-8-3,-6 0,-11 0,-16 0,-1 0,-7 0,0 0,7 0,-7 0,16 0,14-4,10-6,21-5,3-5,8 0,0 5,0-3,8 7,18 1,-3 6,10 4,-18 0,-1 0,0 29,-7-8,2 32,-9 3,0 2,-26 24,-21-3,14-37,-3-3,-36 27,-5-3,9-22,-8 6,11-19,11-5,14-16,11-2,10-5,14-18,1-1,4-12,9 10,1 7,10 4,-5 4,-2 2,5 25,-5 5,1 20,-9 1,-5 0,-6 15,-12-9,-8 4,-23-14,5-12,-10-7,7-7,7-10,6-2,14-5,5-21,10-5,-1-21,6-24,0 24,17-25,10 36,16-2,6 14,-2 12,-7 7,-1 5,-7 0,-6 4,-4 11,-8 7,-8 17,-1 17,-5 2,-6 22,-22-4,-17 2,-9-21,-14 2,11-31,-1 9,4-23,19-4,3-10,17-8,5-9,6-16,4-1,0 1,4 8,6 9,5 6,17 6,-10 4,15 10,-13 20,3 7,-7 33,-2-12,-6 6,1-3,-7-12,0 5,-11-7,-11-12,-7-2,-10-16,-5-7,9-5,-15-5,21-14,-6-18,18-10,5-20,6 13,0 2,0 8,0 12,0 7,4 10,1 52,0-9,-2 39,-3-25,0-13,0 4,0-22,0 3,-21-14,-1-24,-16-23,0-26,24 20,4-5,-1-9,2-3,4-4,3-3,1-15,2 2,4 27,2 3,1-12,6 4,29-25,1 8,-2 5,-8 37,-17 11,3 17,-11 6,-1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0T03:33:1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1484 24575,'4'0'0,"3"0"0,19 0 0,14 0 0,9 0 0,23 0 0,1 0 0,-18 0 0,2 0-580,-4 0 0,2 0 580,16 0 0,3 0 0,-5 0 0,-1 0 0,7 1 0,-1-2 0,-6-1 0,0-2 0,6 0 0,-2-2 0,-9-1 0,-1-1 0,11-1 0,0 1 0,-5 4 0,1 0 0,-1-4 0,1 2 0,4 5 0,0 0 0,-8-6 0,-3 0 0,-8 6 0,0 0 0,-1-2 0,1-1 0,5 4 0,-1 0-625,35-5 625,-29 4 0,2 0 0,-13-2 0,-2 1 0,2 1 0,1 2 0,8-1 0,-2 0 0,-7 0 0,-4 0 0,36 0 0,4 0 0,-16 0 0,9 0 0,-9 0 0,-9 0 0,-10 0 0,-7 0 1123,-6 0-1123,-3 0 662,-6 0-662,1 0 0,-1 0 0,0 0 0,7 0 0,-6 0 0,13 0 0,-13 0 0,12 0 0,-4 0 0,5 0 0,8 0 0,2 5 0,7-3 0,29 3 0,-29 0 0,26-3 0,-33 3 0,0-5 0,-2 5 0,0-4 0,-6 5 0,7-6 0,-1 0 0,-6 0 0,6 0 0,-13 4 0,4-2 0,-5 2 0,0 1 0,6-4 0,-13 4 0,12 0 0,-4-4 0,-1 5 0,5-1 0,-11-4 0,-1 9 0,-2-9 0,-15 3 0,8-4 0,-14 4 0,3-3 0,-4 3 0,0-4 0,0 0 0,-1 4 0,0-3 0,1 2 0,0-3 0,-1 4 0,1-3 0,-1 3 0,1-4 0,-8 0 0,2 4 0,-7-3 0,4 3 0</inkml:trace>
  <inkml:trace contextRef="#ctx0" brushRef="#br0" timeOffset="1851">800 139 24575,'0'13'0,"0"7"0,0 21 0,0 1 0,0-5 0,0 21 0,0-17 0,0 31 0,0-9 0,0-14 0,0 4 0,0-5 0,0 8 0,0 24 0,0-12 0,0 20 0,0-5 0,0-21 0,0-10 0,0 0 0,0 4 0,0 8 0,0 0 0,0 2 0,0-9 0,0 2 0,0 19 0,0 15 0,0-3 0,0-39 0,0-1 0,0 21 0,0 26-531,7-2 531,-5-22 0,5-19 0,-1-1 0,-4 13 0,4-16 0,1 1 0,-6 19 0,12 27 0,-11-31 0,10 15-70,-11-7 70,11 5 0,-10-5 0,9-1 0,-3 7 0,-1-15 0,4 6 0,-9-15 0,9-2 0,-10-7 529,9-6-529,-9-3 72,8-11-72,-8 4 0,8-11 0,-8 6 0,3-7 0,1 1 0,-4-1 0,8 7 0,-8-6 0,9 11 0,-9-4 0,8 5 0,-3 0 0,0-5 0,9 18 0,-13-21 0,12 22 0,-8-20 0,5 1 0,-1 3 0,-4-9 0,3 5 0,-3-1 0,-1-9 0,4 8 0,-8-14 0,4 4 0,-5-6 0,0 1 0,4-4 0,-3 3 0,3-7 0,-4 3 0</inkml:trace>
  <inkml:trace contextRef="#ctx0" brushRef="#br0" timeOffset="3412">1949 1 24575,'0'13'0,"0"21"0,0 9 0,0 48 0,0-13-606,0-20 0,0 3 606,0-8 0,0 0 0,0 13 0,0 3 0,0-6 0,0 1-704,0 8 1,0 1 703,0 2 0,0 0 0,0-6 0,0 1 0,0 9 0,0-1 0,0-9 0,0-2 0,0 8 0,0-1 0,0-5 0,0 0 0,0 5 0,0-3-639,0 29 639,0-40 0,0-1 0,0 25 0,0-33 0,0 0 0,0 42-172,0-3 172,0-16 0,6 5 0,2-14 0,-1 15 798,4-15-798,-9 6 0,9 1 1702,-4-7-1702,1 6 726,3-7-726,-10-8 204,11 5-204,-11-12 0,10 5 0,-5-7 0,1 7 0,4 2 0,-4 7 0,0 0 0,4 0 0,-4 1 0,5-1 0,-5-7 0,5 5 0,-11-19 0,10 11 0,-10-25 0,9 9 0,-9-16 0,4 0 0,-5-8 0,0-4 0,0 0 0,0 0 0,4 0 0,-3-1 0,3 1 0,0 5 0,-3 0 0,4 6 0,-1 0 0,-3-1 0,3-4 0,-4 3 0,4-8 0,-3 4 0,3-5 0,-4-1 0,4-3 0,0-1 0,4-4 0,-3 0 0,-1 0 0</inkml:trace>
  <inkml:trace contextRef="#ctx0" brushRef="#br0" timeOffset="4986">3368 261 24575,'0'42'0,"0"3"0,0 19 0,0 16 0,0 5-1083,0 8 1083,0-38 0,0-1 0,0 42 0,0-36 0,0 2 0,0 0 0,0 1 0,0 5 0,0 1-566,0 5 0,0 1 566,1-7 0,-2 1 0,-3 11 0,0-3 0,3-22 0,0 1 0,5 38 0,2 2-842,-2-32 0,3-1 842,9 26 0,1-3 0,-9-31 0,0-2-383,4 5 1,-2 1 382,-2 0 0,-1 0 0,1 1 0,0 0 0,-1-1 0,0-2 0,8 41 292,-2-23-292,1 16 0,-1-10 0,1 1 0,-1-9 0,0 7 0,0-15 1232,0-1-1232,-1-9 1761,0-1-1761,0-6 924,0 14-924,0-14 455,0 14-455,1-7 0,0 17 0,-1-7 0,-4 7 0,3-9 0,-4 0 0,6 0 0,-1-7 0,0-2 0,-6-7 0,4 0 0,-3 0 0,-1 7 0,5-6 0,-5 7 0,1-9 0,3 1 0,-9 0 0,10-1 0,-10-5 0,4-3 0,-5-11 0,5 4 0,-4-10 0,4 4 0,-1-6 0,-3 1 0,4 5 0,-5-4 0,0 4 0,4-5 0,-3 0 0,4-1 0,-5 1 0,4-6 0,-3 0 0,2-5 0,-3 0 0,0 0 0,0-1 0,4-3 0,1-1 0,3-4 0,-3 0 0,-1 0 0</inkml:trace>
  <inkml:trace contextRef="#ctx0" brushRef="#br0" timeOffset="7079">4910 126 24575,'0'37'0,"0"13"0,0-1 0,0 22 0,0-6 0,0 24 0,0-13 0,0 14 0,0-23 0,0 10-969,0 19 969,0 2 0,0-42 0,0 2 0,0 3 0,0-2 0,0 39 0,0-31 0,0-1 0,0 21 0,0-33 0,0 0 0,0 30 0,3-33 0,0 0 0,5 42-57,6-2 57,-1-18 0,0-1 0,0-1 0,0-5 0,0 5 0,0 0 0,0 3 0,-6-1 0,5-1 0,-5-1 0,6-13 720,-1 4-720,-5-15 306,3-1-306,-4 1 0,6 0 0,0-1 0,-1 1 0,2 24 0,0-2 0,0 6 0,-6-20 0,1-2 0,4 5 0,-5-9 0,0 1 0,6 14 0,0 1 0,-1-1 0,0-10 0,-5-13 0,3-3 0,-9-6 0,8 1 0,-7 5 0,8 3 0,-9 5 0,4 1 0,0 0 0,-4-7 0,5 5 0,-6-11 0,4 5 0,-2-7 0,2 0 0,-4-5 0,0 4 0,0-10 0,0 9 0,0-3 0,0 0 0,0 3 0,0-3 0,0-1 0,0 0 0,0-12 0,0 0 0,0-5 0,0 0 0,0 0 0,0-1 0,4-3 0,0-2 0,1-3 0,-1 0 0</inkml:trace>
  <inkml:trace contextRef="#ctx0" brushRef="#br0" timeOffset="8837">1483 525 24575,'-4'19'0,"-2"-3"0,0 9 0,-7-6 0,6 1 0,-7-1 0,4 1 0,1-5 0,3 3 0,-2-8 0,7 4 0,-7 0 0,3-4 0,-1 3 0,-2-4 0,7 0 0,-7 0 0,3 0 0,0-1 0,-3 6 0,3-4 0,-5 4 0,1-1 0,0 2 0,-1 0 0,0 3 0,5-8 0,-3 4 0,3-5 0,0 0 0,-3 0 0,7-1 0,-3 1 0,0 0 0,3-1 0,-7-3 0,7 3 0,-7-3 0,7 3 0,-7 1 0,7 0 0,-7 0 0,3 0 0,-4 0 0,4-1 0,-3 1 0,3 0 0,0 0 0,-3 0 0,3 0 0,0-1 0,1 1 0,0-4 0,3 3 0,-6-7 0,6 3 0,-3-4 0</inkml:trace>
  <inkml:trace contextRef="#ctx0" brushRef="#br0" timeOffset="10300">1070 484 24575,'-4'13'0,"3"-3"0,5 4 0,3 0 0,7 1 0,-4 4 0,4 1 0,-3 0 0,2-6 0,-3 5 0,-1-5 0,1 1 0,-1-1 0,0-5 0,0 4 0,0-3 0,0 4 0,0-5 0,0 4 0,0-3 0,1 4 0,-2-5 0,2 4 0,-1-2 0,0 7 0,0-8 0,0 4 0,1-1 0,-1-3 0,0 4 0,0-6 0,0 6 0,0-4 0,0 4 0,0-5 0,0 4 0,0-3 0,0 4 0,1-1 0,-1-3 0,4 9 0,-2-9 0,3 8 0,-5-8 0,0 4 0,0-5 0,-1 0 0,1-1 0,0 1 0,0 0 0,0 0 0,0 0 0,0 0 0,-1-1 0,-3 1 0,3 0 0,-7 0 0,3-5 0,-4 0 0</inkml:trace>
  <inkml:trace contextRef="#ctx0" brushRef="#br0" timeOffset="12094">1697 965 24575,'0'8'0,"0"11"0,0-3 0,0 9 0,0 0 0,0-4 0,0 4 0,0-5 0,0 0 0,0-1 0,0-4 0,0 3 0,0-8 0,0 4 0,0-5 0,0 4 0,0-3 0,0 4 0,0-5 0,0 4 0,0-2 0,0 2 0,0-4 0,0 0 0,0-1 0,0-3 0,0-2 0</inkml:trace>
  <inkml:trace contextRef="#ctx0" brushRef="#br0" timeOffset="13821">2690 430 24575,'0'8'0,"0"0"0,0 1 0,0 5 0,0-4 0,0 8 0,-8-7 0,1 7 0,-7-3 0,4 5 0,0 0 0,0-1 0,0 1 0,-4-1 0,3 1 0,-3-1 0,4 1 0,0-1 0,0 1 0,4-5 0,-3 3 0,4-8 0,0 4 0,-3 0 0,2-4 0,1 3 0,-3-4 0,3 5 0,-4-4 0,-1 3 0,5-4 0,-3 0 0,7 0 0,-3 0 0,0-4 0,3 2 0,-6-2 0,6 3 0,-7 0 0,7 1 0,-7-1 0,7 1 0,-7 0 0,7-1 0,-7-3 0,8-2 0,-4-3 0</inkml:trace>
  <inkml:trace contextRef="#ctx0" brushRef="#br0" timeOffset="15252">2353 400 24575,'0'8'0,"4"0"0,12 7 0,-5-5 0,13 9 0,-13-4 0,7 5 0,-7-6 0,7 0 0,-8 0 0,4-3 0,-4 7 0,-1-8 0,0 8 0,5-3 0,-3 0 0,3 3 0,-1-3 0,-2 5 0,3-5 0,-4 3 0,-1-8 0,0 4 0,0-1 0,0-3 0,0 4 0,0-5 0,-4 0 0,3 0 0,-3-1 0,0 1 0,3 0 0,-7 0 0,6 0 0,-6-1 0,7 1 0,-3 0 0,4 0 0,0 5 0,0-4 0,1 3 0,-1 1 0,0-4 0,-4 3 0,3-4 0,-7 0 0,7 0 0,-7 0 0,3-5 0,-4 0 0</inkml:trace>
  <inkml:trace contextRef="#ctx0" brushRef="#br0" timeOffset="17671">2919 909 24575,'8'0'0,"0"0"0,0 0 0,1 0 0,-1 4 0,0 1 0,1 4 0,0-1 0,0-3 0,0 3 0,4-7 0,-3 7 0,4-7 0,-5 3 0,-4 0 0,3-3 0,-7 6 0,3-2 0,-4 3 0,0 0 0,0 0 0,0 1 0,0-1 0,0 1 0,0 0 0,0 0 0,-4 0 0,-1-1 0,-5 6 0,1 1 0,3 0 0,-3 3 0,4-3 0,-5 0 0,5-2 0,-3-4 0,7 0 0,-7 0 0,3 0 0,-4-4 0,4 2 0,-3-6 0,3 3 0,0 0 0,-3-3 0,3 7 0,-3-7 0,3 6 0,-2-6 0,6 7 0,-7-7 0,7 7 0,-7-7 0,7 7 0,-3-3 0,8-1 0,0-4 0,5-1 0,-1-7 0,1 7 0,0-6 0,0 2 0,-1 0 0,1-3 0,0 7 0,0-7 0,5 7 0,0-3 0,1 0 0,-1 3 0,-1-3 0,-2 4 0,2 0 0,-4 0 0,0 0 0,-1 0 0,-3-4 0,3 3 0,-7-7 0,2 7 0,-3-2 0</inkml:trace>
  <inkml:trace contextRef="#ctx0" brushRef="#br0" timeOffset="19368">4651 485 24575,'-8'9'0,"3"-1"0,-7 5 0,6-3 0,-7 2 0,-1 2 0,4 1 0,-4 4 0,-1-3 0,0 2 0,-1 3 0,-3 0 0,4 4 0,-6 0 0,1-4 0,4 4 0,-3-5 0,8 0 0,-7-1 0,7-4 0,1-1 0,2-6 0,7 1 0,-6 0 0,2-1 0,-3 1 0,-1-1 0,1 0 0,-1 1 0,0 0 0,1-5 0,3 4 0,-3-7 0,4 7 0,-5-4 0,1 5 0,-6 0 0,-1 0 0,-5 6 0,-5 1 0,4-1 0,-10 5 0,10-4 0,-4 0 0,9 2 0,3-8 0,3 4 0,5-5 0,-3-5 0,7 0 0,-3-4 0</inkml:trace>
  <inkml:trace contextRef="#ctx0" brushRef="#br0" timeOffset="20797">3981 501 24575,'18'13'0,"-5"2"0,6 4 0,-4 1 0,0 5 0,4-8 0,-12 7 0,10-9 0,-10 5 0,7 5 0,1-4 0,0 4 0,1-6 0,-2 1 0,-4 0 0,-1-1 0,1 1 0,4-5 0,-3 3 0,3-7 0,-5 7 0,1-3 0,-1 0 0,1 3 0,3-3 0,-2 0 0,2-2 0,-4-4 0,0 0 0,0 0 0,-4 0 0,3 0 0,-4-1 0,5 1 0,-1-1 0,1 1 0,0-1 0,0 1 0,0 5 0,0-4 0,1 8 0,-2-8 0,2 9 0,-1-9 0,0 3 0,0-4 0,-4 0 0,3-4 0,-7 3 0,3-7 0,-4 3 0</inkml:trace>
  <inkml:trace contextRef="#ctx0" brushRef="#br0" timeOffset="22859">4605 1005 24575,'8'0'0,"1"0"0,0 0 0,-1 0 0,1 0 0,0 0 0,-4 4 0,-2 1 0,-3 4 0,0 0 0,0 0 0,0 0 0,0-1 0,0 1 0,0 0 0,0 0 0,0 0 0,0 0 0,4 0 0,-3 4 0,3-3 0,-4 4 0,0-1 0,0-3 0,0 4 0,0-5 0,0 0 0,0 0 0,0-1 0,0 1 0,0 0 0,0 0 0,0 5 0,0-4 0,-4 3 0,3-4 0,-7 0 0,7 0 0,-7 0 0,3-5 0,-3 0 0,6-4 0,0 0 0,5 0 0</inkml:trace>
  <inkml:trace contextRef="#ctx0" brushRef="#br0" timeOffset="23509">4647 1329 24575,'-18'0'0,"-2"0"0,5 0 0,-5 0 0,1 0 0,4 0 0,1 0 0,5 0 0,0 0 0,4-7 0,1 5 0,4-5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0T03:34:00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24575,'0'13'0,"0"14"0,0-9 0,0 12 0,0-3 0,0 8 0,0 11 0,0 1 0,0 25 0,0-12 0,0 20 0,0 1 0,0-14 0,0 31-900,0-3 900,0-43 0,0 0 0,0 4 0,0 0 0,0 0 0,0 0 0,0 2 0,0-1 0,0 40 0,0-27 0,0 0 0,0 22 0,0-33 0,0-1 0,0 40 0,0-13 0,0 8 0,0-2 0,0-10-378,0 1 378,0-1 0,0-8 0,0 7 0,6-7 0,-4 9 0,4-31 0,1-1 0,-1 20 0,9 27 0,-3-31 0,2 16 0,-1-9 0,0 7 0,1-6 0,-7-1 0,5 7 0,-5-15 0,7 15 0,0 12 0,-1-21 0,1 26 0,-2-31 0,-4 7 0,4 7 0,-4-7 0,-1 1 0,5-3 0,-5-8 0,0 0 0,-2 0 883,1 0-883,0-7 395,1 6-395,-2-14 0,1 14 0,6 22 0,2-14 0,4 14 0,-5-23 0,-7-12 0,5 5 0,-5-8 0,6 1 0,-5 0 0,3-7 0,-4 6 0,0-13 0,4 6 0,-9-7 0,9 0 0,-9-5 0,8 4 0,-7-5 0,2 1 0,1 4 0,-4-5 0,4 6 0,-5 1 0,0-7 0,0-1 0,0-5 0,0-5 0,0-2 0,0-4 0,0 5 0,0 6 0,0 7 0,0 11 0,0 3 0,0 13 0,0-6 0,0 34 0,0-28 0,0 8 0,0-25 0,0-20 0,0 7 0,0-14 0,0 3 0,0-4 0,0 0 0,0-1 0,0 0 0,0 0 0,0 6 0,0 12 0,0 3 0,0 16 0,0-5 0,0 0 0,0-1 0,0-7 0,0-5 0,0-7 0,0-6 0,0-5 0,0-4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0T03:34:04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24575,'7'0'0,"1"0"0,26 0 0,8 0 0,41 0 0,-26 0 0,5 0-1812,24 0 0,6 0 1812,-19 0 0,1 0 0,0 0 0,25 0 0,1 0 0,-18 0 0,4 0 0,-3 0-679,-12 0 0,-1 0 0,1 0 679,9 0 0,3 0 0,4 0-784,-3 0 0,5 1 0,0-1 0,-7-1 784,-8-4 0,-4-1 0,5 2 0,9 2 0,7 2 0,0 0 0,-7-2-760,-5-2 1,-5-2 0,2 1 759,16 5 0,3 1 0,1-2 0,1-1 0,1-2 0,-1 1 0,-7 2 0,-1 1 0,0-1 0,0-5 0,0-1 0,-2 2-34,-8 3 1,-1 2-1,-2-1 34,-2-1 0,0-1 0,-6 0 368,2 0 1,0 0-369,1 3 0,4 0 0,-7-1 0,-6-6 0,-1 1 0,33 5 0,1 0 885,-26-6 1,-3-1-886,1 7 0,1 1 0,1-4 0,0 1 1126,-10 2 0,0 2-1126,7-1 0,-2 0 0,32-7 0,-45 7 0,0-1 0,40-6 2388,-18 7-2388,-8 0 1754,-23 0-1754,-11 0 1424,-11 0-1424,-5 0 850,-2 0-850,-4 0 0,5 0 0,0 0 0,6 0 0,0 0 0,-1 0 0,1 0 0,-1 0 0,1 0 0,-1 0 0,1 0 0,-1 0 0,1 0 0,-5 0 0,-2 0 0,-4 0 0,0 0 0,0 0 0,-1 0 0,6 0 0,0 0 0,11 0 0,2 0 0,-1 0 0,-1 0 0,-5 0 0,-5 0 0,-2 0 0,-4 0 0,-4 4 0,-1 1 0,-4 3 0,0 1 0,0 0 0,-4 0 0,3-1 0,-7 1 0,7 0 0,-7 0 0,7 0 0,-3 0 0,0-1 0,3 1 0,-7 0 0,7 5 0,-3 0 0,4 12 0,0 0 0,0 13 0,0 8 0,0 18 0,0-8 0,0 21 0,0-20 0,0 22 0,0-7 0,0 1 0,0 5-663,0 14 663,0 2 0,0-39 0,0 0 0,3 0 0,1 0 0,0 1 0,1 1 0,-1 4 0,0 0 0,3-4 0,0-2 0,-6 39 0,12 3 0,-5-23 0,0 16 0,3-17 0,-4-3 0,5-15 0,-5 5 0,4-13 0,-5 14 0,6-14 663,0 6-663,-5 1 0,3-7 0,-3 6 0,5 0 0,-1-5 0,2 5 0,-1 0 0,-1-5 0,2 12 0,-1-12 0,0 12 0,0-12 0,1 29 0,-1-31 0,1 30 0,-1-19 0,2 24 0,-1-14 0,0 19 0,0-21 0,7 16 0,-6-9 0,5-1 0,-6-9 0,0 0 0,-1 1 0,2 16 0,-7-26 0,0-2 0,-1 0 0,-4-4 0,5 9 0,-1 1 0,-4-2 0,5 40 0,-7-29 0,0 14 0,0 1 0,0-9 0,0-1 0,0 19 0,0-28 0,0 26 0,0-33 0,0 7 0,0 0 0,0 1 0,0-1 0,0-7 0,0 5 0,0-12 0,0 5 0,0 0 0,-5-6 0,3 6 0,-3-7 0,5 0 0,0 0 0,0-1 0,0-5 0,0 4 0,0-11 0,0 4 0,0-5 0,0-1 0,0 6 0,0-4 0,0 5 0,0-7 0,0 0 0,0 7 0,0-5 0,0 4 0,0-6 0,0 4 0,0-9 0,0-4 0,0-9 0,0-5 0,0 0 0,0 0 0,0-1 0,0 1 0,0 10 0,0 3 0,0 17 0,0 1 0,0 0 0,0 13 0,0-11 0,0 6 0,0-3 0,0-11 0,0-1 0,0-13 0,0-2 0,0-8 0,0 4 0,0-5 0,0-4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BCE3-3809-D141-B274-1573E55C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9256E-7E36-7041-B5AF-4A95E1185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57F4-E880-7640-876C-40ED214E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126C-3242-9949-BE8D-7EB2B988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E295A-89D6-A84F-A568-C992E403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5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A13E-D822-554E-8EA6-E02B2EFD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A2CC2-3159-CC4D-B99C-AB9985F04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A38F-B03D-0240-A01A-31D7A365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C3FE3-3044-5642-95E6-EBCAB9B0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DE19-73C6-3A42-8344-A3CB8DF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0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B5F5C-7CBD-AE41-B8E4-0E5723E4F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C10FB-7D24-5942-917F-B4DAD2576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E3E8-8ABA-0747-B27C-E0614B15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E6F8B-C56D-C145-B860-163BB890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B787-A6BC-0C42-B42E-447536EA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5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49B2-CF33-4C43-997E-09BAFADC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5B83-E9DD-4B4E-BD53-924EE821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9835-835F-C549-975D-4C30DB27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BB58E-190A-BA48-BFD3-E0FCAC8B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E7C70-2AA3-484D-9453-09895C7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3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8092-55C6-734F-B743-BFB3CA89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2C782-2191-CD40-B31E-11B7E712B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FCA2-B16B-0044-AB61-171D6241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DDA0-E13F-C044-8060-FAEAC504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8ABA-0250-5B4E-9AF2-C1C9747E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9702-D84D-E248-8A2C-433054C5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EBD4-8517-104E-BED6-C147F0D9F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B3A51-50ED-A943-B2C9-05C1FF86C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FC2CB-D525-4045-A240-F9DDD5C2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1F0EC-A01D-8645-A147-4464BAF5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A4D86-6708-7B47-A780-57C08711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A72A-4E6B-E34C-8836-79A999E5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0188-8E86-7045-AA2C-E9086B044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4AC60-9C61-E243-8C6B-B54CF85AB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A8914-DA5F-9C43-BFAA-B54CC0E96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C8536-A7C5-1D48-81F3-F08667184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A18F6-326A-CC4F-901E-3851AA19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6C7947-6308-E543-971C-EF030146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49C459-B3B3-E342-9B09-D9DDAC8B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8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39D1-78E3-6D4A-8756-AF96EAA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849AB-F148-CF4A-9E42-7CB52A40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48441-12FC-CE44-BD93-609F2F52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B2846-DDD0-2B4F-B6E7-E6AB2078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2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5AFA4-1126-B346-A02E-F2743F86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14335-7C67-D145-ABA8-E5A94DFC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332E8-23F3-7A47-87D0-345D99F1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D854-24DA-124E-ACA5-E494E38F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112EF-8348-2045-B2CB-7183C15D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7BF1D-719D-094D-BAF0-82664205F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F4B4-0E3F-AE46-BAD4-09C83354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059E1-B9A6-0B44-A307-922D4454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49FF0-19A6-3C46-86CA-CBA46FBF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B65C-F520-6344-82E6-DF416FCC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BDFC7-4BBB-7540-BC38-75616965C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38681-F0EA-7C47-9870-46E8B9366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86D90-2324-9B48-A081-288D1CC6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36C6B-B915-664C-866B-9A1DA9D8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340F5-F0AC-5A46-B1E9-C2DCE0A6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7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37555-84C5-C14B-9058-C64CAF3C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BA59-E244-3B4F-A162-EE579086E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17A5-1087-CF48-89F7-973292EA0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0602A-A678-E540-A0FB-7330C4DCFC7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896F5-F75E-4A43-9002-34D4CFB24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86320-EC92-3543-AC17-AFC85D9D4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8505C-983B-1D45-B307-12F46822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21" Type="http://schemas.openxmlformats.org/officeDocument/2006/relationships/customXml" Target="../ink/ink11.xml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17" Type="http://schemas.openxmlformats.org/officeDocument/2006/relationships/customXml" Target="../ink/ink9.xml"/><Relationship Id="rId2" Type="http://schemas.openxmlformats.org/officeDocument/2006/relationships/customXml" Target="../ink/ink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10.png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25AB-6F37-3344-B6E4-88F91368C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C6D83-C019-FE46-8B94-634DF6C8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1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03C569-B5E4-5A40-A507-5296F230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4" y="793595"/>
            <a:ext cx="4662639" cy="52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817B87-4BAA-5346-B1D4-C6799EC3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262" y="874059"/>
            <a:ext cx="4738158" cy="55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8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8E9572-7288-EB43-95FA-BD495EAD7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93089"/>
              </p:ext>
            </p:extLst>
          </p:nvPr>
        </p:nvGraphicFramePr>
        <p:xfrm>
          <a:off x="630315" y="887766"/>
          <a:ext cx="4136992" cy="140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709">
                  <a:extLst>
                    <a:ext uri="{9D8B030D-6E8A-4147-A177-3AD203B41FA5}">
                      <a16:colId xmlns:a16="http://schemas.microsoft.com/office/drawing/2014/main" val="1060516192"/>
                    </a:ext>
                  </a:extLst>
                </a:gridCol>
                <a:gridCol w="1087761">
                  <a:extLst>
                    <a:ext uri="{9D8B030D-6E8A-4147-A177-3AD203B41FA5}">
                      <a16:colId xmlns:a16="http://schemas.microsoft.com/office/drawing/2014/main" val="3082533060"/>
                    </a:ext>
                  </a:extLst>
                </a:gridCol>
                <a:gridCol w="1154592">
                  <a:extLst>
                    <a:ext uri="{9D8B030D-6E8A-4147-A177-3AD203B41FA5}">
                      <a16:colId xmlns:a16="http://schemas.microsoft.com/office/drawing/2014/main" val="1866676243"/>
                    </a:ext>
                  </a:extLst>
                </a:gridCol>
                <a:gridCol w="1020930">
                  <a:extLst>
                    <a:ext uri="{9D8B030D-6E8A-4147-A177-3AD203B41FA5}">
                      <a16:colId xmlns:a16="http://schemas.microsoft.com/office/drawing/2014/main" val="3402426715"/>
                    </a:ext>
                  </a:extLst>
                </a:gridCol>
              </a:tblGrid>
              <a:tr h="5703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Chemistry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76739"/>
                  </a:ext>
                </a:extLst>
              </a:tr>
              <a:tr h="370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50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466364"/>
                  </a:ext>
                </a:extLst>
              </a:tr>
              <a:tr h="464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90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2E9B54-A69B-DD49-8CB4-C3D11C7F6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9093"/>
              </p:ext>
            </p:extLst>
          </p:nvPr>
        </p:nvGraphicFramePr>
        <p:xfrm>
          <a:off x="5797119" y="887766"/>
          <a:ext cx="300953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46">
                  <a:extLst>
                    <a:ext uri="{9D8B030D-6E8A-4147-A177-3AD203B41FA5}">
                      <a16:colId xmlns:a16="http://schemas.microsoft.com/office/drawing/2014/main" val="3923168629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2023360491"/>
                    </a:ext>
                  </a:extLst>
                </a:gridCol>
                <a:gridCol w="1003177">
                  <a:extLst>
                    <a:ext uri="{9D8B030D-6E8A-4147-A177-3AD203B41FA5}">
                      <a16:colId xmlns:a16="http://schemas.microsoft.com/office/drawing/2014/main" val="2479616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6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AS131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Maths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AS132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Maths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32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AS131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Chemistry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3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AS132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Chemistry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9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AS131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78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AS132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506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99BE001-A4A2-EF4D-8709-4D3F4CD1FDF8}"/>
              </a:ext>
            </a:extLst>
          </p:cNvPr>
          <p:cNvSpPr txBox="1"/>
          <p:nvPr/>
        </p:nvSpPr>
        <p:spPr>
          <a:xfrm>
            <a:off x="1653237" y="518434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Wide data format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9B718-77D7-5348-9E38-7CD8ED2FB3B5}"/>
              </a:ext>
            </a:extLst>
          </p:cNvPr>
          <p:cNvSpPr txBox="1"/>
          <p:nvPr/>
        </p:nvSpPr>
        <p:spPr>
          <a:xfrm>
            <a:off x="6405196" y="518434"/>
            <a:ext cx="17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data format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DA0D2C-B01C-924A-89B7-0EFE3EDC8E12}"/>
              </a:ext>
            </a:extLst>
          </p:cNvPr>
          <p:cNvCxnSpPr>
            <a:cxnSpLocks/>
          </p:cNvCxnSpPr>
          <p:nvPr/>
        </p:nvCxnSpPr>
        <p:spPr>
          <a:xfrm>
            <a:off x="4767307" y="1705232"/>
            <a:ext cx="94151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7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CA86C7-83C9-D449-8D91-DD2C85599B4E}"/>
              </a:ext>
            </a:extLst>
          </p:cNvPr>
          <p:cNvSpPr txBox="1"/>
          <p:nvPr/>
        </p:nvSpPr>
        <p:spPr>
          <a:xfrm>
            <a:off x="497489" y="593645"/>
            <a:ext cx="298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new variables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F7B0685-A9D3-5B41-8455-48AB2CCF3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54686"/>
              </p:ext>
            </p:extLst>
          </p:nvPr>
        </p:nvGraphicFramePr>
        <p:xfrm>
          <a:off x="497489" y="1371015"/>
          <a:ext cx="3485930" cy="1834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7186">
                  <a:extLst>
                    <a:ext uri="{9D8B030D-6E8A-4147-A177-3AD203B41FA5}">
                      <a16:colId xmlns:a16="http://schemas.microsoft.com/office/drawing/2014/main" val="1776016525"/>
                    </a:ext>
                  </a:extLst>
                </a:gridCol>
                <a:gridCol w="697186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697186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  <a:gridCol w="697186">
                  <a:extLst>
                    <a:ext uri="{9D8B030D-6E8A-4147-A177-3AD203B41FA5}">
                      <a16:colId xmlns:a16="http://schemas.microsoft.com/office/drawing/2014/main" val="1418037397"/>
                    </a:ext>
                  </a:extLst>
                </a:gridCol>
                <a:gridCol w="697186">
                  <a:extLst>
                    <a:ext uri="{9D8B030D-6E8A-4147-A177-3AD203B41FA5}">
                      <a16:colId xmlns:a16="http://schemas.microsoft.com/office/drawing/2014/main" val="1095356315"/>
                    </a:ext>
                  </a:extLst>
                </a:gridCol>
              </a:tblGrid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28433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396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6A1AF7-24C3-CA43-913A-2E512A85A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07169"/>
              </p:ext>
            </p:extLst>
          </p:nvPr>
        </p:nvGraphicFramePr>
        <p:xfrm>
          <a:off x="313909" y="4321440"/>
          <a:ext cx="2628988" cy="1834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7247">
                  <a:extLst>
                    <a:ext uri="{9D8B030D-6E8A-4147-A177-3AD203B41FA5}">
                      <a16:colId xmlns:a16="http://schemas.microsoft.com/office/drawing/2014/main" val="1776016525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1418037397"/>
                    </a:ext>
                  </a:extLst>
                </a:gridCol>
              </a:tblGrid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28433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396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3B0CB2-FCC6-3D4B-A917-293A855BC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815653"/>
              </p:ext>
            </p:extLst>
          </p:nvPr>
        </p:nvGraphicFramePr>
        <p:xfrm>
          <a:off x="3500796" y="4342729"/>
          <a:ext cx="2628988" cy="13757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7247">
                  <a:extLst>
                    <a:ext uri="{9D8B030D-6E8A-4147-A177-3AD203B41FA5}">
                      <a16:colId xmlns:a16="http://schemas.microsoft.com/office/drawing/2014/main" val="1776016525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1418037397"/>
                    </a:ext>
                  </a:extLst>
                </a:gridCol>
              </a:tblGrid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2843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4B9DF4-5DD2-7144-A9BE-25139B51FA65}"/>
              </a:ext>
            </a:extLst>
          </p:cNvPr>
          <p:cNvCxnSpPr>
            <a:cxnSpLocks/>
          </p:cNvCxnSpPr>
          <p:nvPr/>
        </p:nvCxnSpPr>
        <p:spPr>
          <a:xfrm>
            <a:off x="2959088" y="5094965"/>
            <a:ext cx="5255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11F52C-567E-1A4A-8AC8-5D62101B2EFD}"/>
              </a:ext>
            </a:extLst>
          </p:cNvPr>
          <p:cNvSpPr txBox="1"/>
          <p:nvPr/>
        </p:nvSpPr>
        <p:spPr>
          <a:xfrm>
            <a:off x="497489" y="3577303"/>
            <a:ext cx="213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Subset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BF4C2C-05AC-ED4B-929B-510F35C84F24}"/>
              </a:ext>
            </a:extLst>
          </p:cNvPr>
          <p:cNvSpPr txBox="1"/>
          <p:nvPr/>
        </p:nvSpPr>
        <p:spPr>
          <a:xfrm>
            <a:off x="7433748" y="593645"/>
            <a:ext cx="213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Subset columns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951CD03-BE38-7C45-8353-4C024CE82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536412"/>
              </p:ext>
            </p:extLst>
          </p:nvPr>
        </p:nvGraphicFramePr>
        <p:xfrm>
          <a:off x="7189013" y="1213369"/>
          <a:ext cx="2628988" cy="1834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7247">
                  <a:extLst>
                    <a:ext uri="{9D8B030D-6E8A-4147-A177-3AD203B41FA5}">
                      <a16:colId xmlns:a16="http://schemas.microsoft.com/office/drawing/2014/main" val="1776016525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1418037397"/>
                    </a:ext>
                  </a:extLst>
                </a:gridCol>
              </a:tblGrid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28433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39604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0B56E5-6CD8-B94E-AC75-5ED679B6A6D8}"/>
              </a:ext>
            </a:extLst>
          </p:cNvPr>
          <p:cNvCxnSpPr>
            <a:cxnSpLocks/>
          </p:cNvCxnSpPr>
          <p:nvPr/>
        </p:nvCxnSpPr>
        <p:spPr>
          <a:xfrm>
            <a:off x="9854500" y="1992705"/>
            <a:ext cx="5255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77FDEA-EF1B-F049-9AE9-97017295A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24896"/>
              </p:ext>
            </p:extLst>
          </p:nvPr>
        </p:nvGraphicFramePr>
        <p:xfrm>
          <a:off x="10380017" y="1213369"/>
          <a:ext cx="1314494" cy="1834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7247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</a:tblGrid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28433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396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DC70313-6C82-8747-9697-50AB6ABA1942}"/>
              </a:ext>
            </a:extLst>
          </p:cNvPr>
          <p:cNvSpPr txBox="1"/>
          <p:nvPr/>
        </p:nvSpPr>
        <p:spPr>
          <a:xfrm>
            <a:off x="7189012" y="3577303"/>
            <a:ext cx="2628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Summarise</a:t>
            </a:r>
            <a:r>
              <a:rPr lang="en-US" sz="2400" dirty="0"/>
              <a:t> data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B8E9098-8C80-E444-8EFD-EB15C5F76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766396"/>
              </p:ext>
            </p:extLst>
          </p:nvPr>
        </p:nvGraphicFramePr>
        <p:xfrm>
          <a:off x="6603924" y="4341038"/>
          <a:ext cx="2628988" cy="1834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7247">
                  <a:extLst>
                    <a:ext uri="{9D8B030D-6E8A-4147-A177-3AD203B41FA5}">
                      <a16:colId xmlns:a16="http://schemas.microsoft.com/office/drawing/2014/main" val="1776016525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  <a:gridCol w="657247">
                  <a:extLst>
                    <a:ext uri="{9D8B030D-6E8A-4147-A177-3AD203B41FA5}">
                      <a16:colId xmlns:a16="http://schemas.microsoft.com/office/drawing/2014/main" val="1418037397"/>
                    </a:ext>
                  </a:extLst>
                </a:gridCol>
              </a:tblGrid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28433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3960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D40A8AD-5FC3-8E49-85A1-7AE2D309C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49166"/>
              </p:ext>
            </p:extLst>
          </p:nvPr>
        </p:nvGraphicFramePr>
        <p:xfrm>
          <a:off x="9817999" y="4505080"/>
          <a:ext cx="2261912" cy="828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478">
                  <a:extLst>
                    <a:ext uri="{9D8B030D-6E8A-4147-A177-3AD203B41FA5}">
                      <a16:colId xmlns:a16="http://schemas.microsoft.com/office/drawing/2014/main" val="1776016525"/>
                    </a:ext>
                  </a:extLst>
                </a:gridCol>
                <a:gridCol w="565478">
                  <a:extLst>
                    <a:ext uri="{9D8B030D-6E8A-4147-A177-3AD203B41FA5}">
                      <a16:colId xmlns:a16="http://schemas.microsoft.com/office/drawing/2014/main" val="2774958566"/>
                    </a:ext>
                  </a:extLst>
                </a:gridCol>
                <a:gridCol w="565478">
                  <a:extLst>
                    <a:ext uri="{9D8B030D-6E8A-4147-A177-3AD203B41FA5}">
                      <a16:colId xmlns:a16="http://schemas.microsoft.com/office/drawing/2014/main" val="3009874114"/>
                    </a:ext>
                  </a:extLst>
                </a:gridCol>
                <a:gridCol w="565478">
                  <a:extLst>
                    <a:ext uri="{9D8B030D-6E8A-4147-A177-3AD203B41FA5}">
                      <a16:colId xmlns:a16="http://schemas.microsoft.com/office/drawing/2014/main" val="1418037397"/>
                    </a:ext>
                  </a:extLst>
                </a:gridCol>
              </a:tblGrid>
              <a:tr h="3703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223452"/>
                  </a:ext>
                </a:extLst>
              </a:tr>
              <a:tr h="4585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02874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52425-44DC-FD44-B272-774D21275AFC}"/>
              </a:ext>
            </a:extLst>
          </p:cNvPr>
          <p:cNvCxnSpPr>
            <a:cxnSpLocks/>
          </p:cNvCxnSpPr>
          <p:nvPr/>
        </p:nvCxnSpPr>
        <p:spPr>
          <a:xfrm>
            <a:off x="9292482" y="5094965"/>
            <a:ext cx="5255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5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22B36-3374-1C42-9224-0796E39C6963}"/>
              </a:ext>
            </a:extLst>
          </p:cNvPr>
          <p:cNvSpPr txBox="1"/>
          <p:nvPr/>
        </p:nvSpPr>
        <p:spPr>
          <a:xfrm>
            <a:off x="1128889" y="1444978"/>
            <a:ext cx="9019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input</a:t>
            </a:r>
            <a:r>
              <a:rPr lang="en-US" sz="4400" dirty="0"/>
              <a:t> %&gt;% </a:t>
            </a:r>
            <a:r>
              <a:rPr lang="en-US" sz="4400" dirty="0" err="1"/>
              <a:t>functionName</a:t>
            </a:r>
            <a:r>
              <a:rPr lang="en-US" sz="4400" dirty="0"/>
              <a:t>(  , ….)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1EFB67F6-F4B2-0A45-9F85-8C69CA6AB23C}"/>
              </a:ext>
            </a:extLst>
          </p:cNvPr>
          <p:cNvSpPr/>
          <p:nvPr/>
        </p:nvSpPr>
        <p:spPr>
          <a:xfrm>
            <a:off x="4430889" y="2372077"/>
            <a:ext cx="282222" cy="1027289"/>
          </a:xfrm>
          <a:prstGeom prst="up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8423B-3DFF-F740-A133-F0D121985F33}"/>
              </a:ext>
            </a:extLst>
          </p:cNvPr>
          <p:cNvSpPr txBox="1"/>
          <p:nvPr/>
        </p:nvSpPr>
        <p:spPr>
          <a:xfrm>
            <a:off x="2003778" y="3557025"/>
            <a:ext cx="9019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functionName</a:t>
            </a:r>
            <a:r>
              <a:rPr lang="en-US" sz="4400" dirty="0"/>
              <a:t>(</a:t>
            </a:r>
            <a:r>
              <a:rPr lang="en-US" sz="4400" dirty="0">
                <a:solidFill>
                  <a:schemeClr val="accent2"/>
                </a:solidFill>
              </a:rPr>
              <a:t>input</a:t>
            </a:r>
            <a:r>
              <a:rPr lang="en-US" sz="4400" dirty="0"/>
              <a:t>, ….)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F64D78D-4318-1C44-A886-CEB120B891E2}"/>
              </a:ext>
            </a:extLst>
          </p:cNvPr>
          <p:cNvSpPr/>
          <p:nvPr/>
        </p:nvSpPr>
        <p:spPr>
          <a:xfrm rot="16200000">
            <a:off x="7775320" y="1940371"/>
            <a:ext cx="231229" cy="6321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91B1E-2CB8-AA4C-812F-85236446609B}"/>
              </a:ext>
            </a:extLst>
          </p:cNvPr>
          <p:cNvSpPr txBox="1"/>
          <p:nvPr/>
        </p:nvSpPr>
        <p:spPr>
          <a:xfrm>
            <a:off x="7478891" y="24119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inputs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BD53266-82A5-B243-8FF5-3DADE13FADE2}"/>
              </a:ext>
            </a:extLst>
          </p:cNvPr>
          <p:cNvSpPr/>
          <p:nvPr/>
        </p:nvSpPr>
        <p:spPr>
          <a:xfrm rot="16200000">
            <a:off x="7086698" y="4125990"/>
            <a:ext cx="231229" cy="6321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9BC51-0DF8-E043-97E2-60DBA1E6A504}"/>
              </a:ext>
            </a:extLst>
          </p:cNvPr>
          <p:cNvSpPr txBox="1"/>
          <p:nvPr/>
        </p:nvSpPr>
        <p:spPr>
          <a:xfrm>
            <a:off x="6728180" y="45576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290592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34FFC-5FA0-A048-98CA-FA9B8179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849" y="2773446"/>
            <a:ext cx="1320800" cy="153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8F41C-49AA-5844-AB17-2A330259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8512"/>
            <a:ext cx="1325977" cy="1536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0C553-3055-0440-A5A6-7F450B58E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29" y="2672749"/>
            <a:ext cx="1634941" cy="1848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54325-0314-7046-82C0-6D19D8C2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954" y="2773446"/>
            <a:ext cx="1332262" cy="1567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F3EB8-9B80-1A48-AE4C-0D4036E9A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216" y="2773446"/>
            <a:ext cx="1346400" cy="1566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44FB2-E597-AC41-BB78-95502117A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508" y="2733347"/>
            <a:ext cx="1484362" cy="1726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2DD44A-F3D7-134E-A985-335F0C018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870" y="2672749"/>
            <a:ext cx="1484362" cy="1726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71C0EB-D852-9D46-983B-DD9D139AB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977" y="2788512"/>
            <a:ext cx="1332262" cy="15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0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34FFC-5FA0-A048-98CA-FA9B8179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849" y="2773446"/>
            <a:ext cx="1320800" cy="153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8F41C-49AA-5844-AB17-2A330259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8512"/>
            <a:ext cx="1325977" cy="1536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0C553-3055-0440-A5A6-7F450B58E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29" y="2672749"/>
            <a:ext cx="1634941" cy="1848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54325-0314-7046-82C0-6D19D8C2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954" y="2773446"/>
            <a:ext cx="1332262" cy="1567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F3EB8-9B80-1A48-AE4C-0D4036E9A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216" y="2773446"/>
            <a:ext cx="1346400" cy="1566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44FB2-E597-AC41-BB78-95502117A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508" y="2733347"/>
            <a:ext cx="1484362" cy="1726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2DD44A-F3D7-134E-A985-335F0C018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870" y="2672749"/>
            <a:ext cx="1484362" cy="1726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71C0EB-D852-9D46-983B-DD9D139AB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977" y="2788512"/>
            <a:ext cx="1332262" cy="15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2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2C875-B1B6-EE49-8AFE-524A70CFE930}"/>
              </a:ext>
            </a:extLst>
          </p:cNvPr>
          <p:cNvSpPr txBox="1"/>
          <p:nvPr/>
        </p:nvSpPr>
        <p:spPr>
          <a:xfrm>
            <a:off x="926757" y="2557849"/>
            <a:ext cx="14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92B58-5F7B-CB40-A8C2-25F10485DBF9}"/>
              </a:ext>
            </a:extLst>
          </p:cNvPr>
          <p:cNvSpPr txBox="1"/>
          <p:nvPr/>
        </p:nvSpPr>
        <p:spPr>
          <a:xfrm>
            <a:off x="2685535" y="2557849"/>
            <a:ext cx="14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40282-5AC8-0C4E-BC17-157985F92D81}"/>
              </a:ext>
            </a:extLst>
          </p:cNvPr>
          <p:cNvSpPr txBox="1"/>
          <p:nvPr/>
        </p:nvSpPr>
        <p:spPr>
          <a:xfrm>
            <a:off x="4242486" y="2557849"/>
            <a:ext cx="185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916EA-11A0-B54A-AB66-219EED3A85AD}"/>
              </a:ext>
            </a:extLst>
          </p:cNvPr>
          <p:cNvSpPr txBox="1"/>
          <p:nvPr/>
        </p:nvSpPr>
        <p:spPr>
          <a:xfrm>
            <a:off x="6483177" y="1301580"/>
            <a:ext cx="14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visualise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C5258-4116-AC47-A283-59E8A4D632EF}"/>
              </a:ext>
            </a:extLst>
          </p:cNvPr>
          <p:cNvSpPr txBox="1"/>
          <p:nvPr/>
        </p:nvSpPr>
        <p:spPr>
          <a:xfrm>
            <a:off x="6483178" y="3435864"/>
            <a:ext cx="14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9C402-E355-CB42-9B67-9B25FC595443}"/>
              </a:ext>
            </a:extLst>
          </p:cNvPr>
          <p:cNvSpPr txBox="1"/>
          <p:nvPr/>
        </p:nvSpPr>
        <p:spPr>
          <a:xfrm>
            <a:off x="9143999" y="2373183"/>
            <a:ext cx="223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5EB89-8C3C-2542-9693-F0468BC2D3D9}"/>
              </a:ext>
            </a:extLst>
          </p:cNvPr>
          <p:cNvSpPr txBox="1"/>
          <p:nvPr/>
        </p:nvSpPr>
        <p:spPr>
          <a:xfrm>
            <a:off x="4106562" y="741405"/>
            <a:ext cx="4889157" cy="383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8C7D8C-DB2A-D84E-B212-7BF76C966A29}"/>
                  </a:ext>
                </a:extLst>
              </p14:cNvPr>
              <p14:cNvContentPartPr/>
              <p14:nvPr/>
            </p14:nvContentPartPr>
            <p14:xfrm>
              <a:off x="953854" y="2355110"/>
              <a:ext cx="2014200" cy="2187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8C7D8C-DB2A-D84E-B212-7BF76C966A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856" y="2346470"/>
                <a:ext cx="2031837" cy="22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2ED9F1C-77E8-0140-9B58-6D1BADE909A9}"/>
                  </a:ext>
                </a:extLst>
              </p14:cNvPr>
              <p14:cNvContentPartPr/>
              <p14:nvPr/>
            </p14:nvContentPartPr>
            <p14:xfrm>
              <a:off x="530134" y="2145230"/>
              <a:ext cx="2700000" cy="1255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2ED9F1C-77E8-0140-9B58-6D1BADE90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134" y="2037590"/>
                <a:ext cx="2807640" cy="14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0D71A64-EF1B-0B45-A512-76BAD37C9D24}"/>
                  </a:ext>
                </a:extLst>
              </p14:cNvPr>
              <p14:cNvContentPartPr/>
              <p14:nvPr/>
            </p14:nvContentPartPr>
            <p14:xfrm>
              <a:off x="712294" y="2602430"/>
              <a:ext cx="232560" cy="33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0D71A64-EF1B-0B45-A512-76BAD37C9D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654" y="2494430"/>
                <a:ext cx="3402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F6F2B6C-13C4-3B40-9E99-AD062D0F2E13}"/>
                  </a:ext>
                </a:extLst>
              </p14:cNvPr>
              <p14:cNvContentPartPr/>
              <p14:nvPr/>
            </p14:nvContentPartPr>
            <p14:xfrm>
              <a:off x="1360654" y="208007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F6F2B6C-13C4-3B40-9E99-AD062D0F2E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7014" y="19720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136FCD0-C775-5E4B-805D-93B9AE9747F8}"/>
                  </a:ext>
                </a:extLst>
              </p14:cNvPr>
              <p14:cNvContentPartPr/>
              <p14:nvPr/>
            </p14:nvContentPartPr>
            <p14:xfrm>
              <a:off x="1733974" y="207503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136FCD0-C775-5E4B-805D-93B9AE9747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9974" y="1967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4B907D-608C-F645-BA08-ED3039AB3EF8}"/>
                  </a:ext>
                </a:extLst>
              </p14:cNvPr>
              <p14:cNvContentPartPr/>
              <p14:nvPr/>
            </p14:nvContentPartPr>
            <p14:xfrm>
              <a:off x="1459294" y="1856150"/>
              <a:ext cx="1982880" cy="1826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4B907D-608C-F645-BA08-ED3039AB3E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5294" y="1748150"/>
                <a:ext cx="2090520" cy="20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64AE3F6-3669-2247-8A30-31D245F88DB6}"/>
                  </a:ext>
                </a:extLst>
              </p14:cNvPr>
              <p14:cNvContentPartPr/>
              <p14:nvPr/>
            </p14:nvContentPartPr>
            <p14:xfrm>
              <a:off x="5259454" y="2199590"/>
              <a:ext cx="2031480" cy="1949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64AE3F6-3669-2247-8A30-31D245F88D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0814" y="2190948"/>
                <a:ext cx="2049120" cy="1966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401818F-66D7-F44F-AC52-A155D69C8ECF}"/>
                  </a:ext>
                </a:extLst>
              </p14:cNvPr>
              <p14:cNvContentPartPr/>
              <p14:nvPr/>
            </p14:nvContentPartPr>
            <p14:xfrm>
              <a:off x="5110414" y="1829870"/>
              <a:ext cx="168120" cy="2431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401818F-66D7-F44F-AC52-A155D69C8E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01414" y="1820870"/>
                <a:ext cx="185760" cy="24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0570CA0-7DCC-B543-823B-52A328C02368}"/>
                  </a:ext>
                </a:extLst>
              </p14:cNvPr>
              <p14:cNvContentPartPr/>
              <p14:nvPr/>
            </p14:nvContentPartPr>
            <p14:xfrm>
              <a:off x="5102854" y="1774430"/>
              <a:ext cx="2574720" cy="2625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0570CA0-7DCC-B543-823B-52A328C023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93854" y="1765430"/>
                <a:ext cx="2592360" cy="26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F9C147-C6BA-8D45-8EF1-961EF2165F77}"/>
                  </a:ext>
                </a:extLst>
              </p14:cNvPr>
              <p14:cNvContentPartPr/>
              <p14:nvPr/>
            </p14:nvContentPartPr>
            <p14:xfrm>
              <a:off x="5278174" y="4202270"/>
              <a:ext cx="2403360" cy="249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F9C147-C6BA-8D45-8EF1-961EF2165F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69534" y="4193630"/>
                <a:ext cx="24210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D974EC6-A22C-354B-BF1A-BF1FDA6CC3D7}"/>
                  </a:ext>
                </a:extLst>
              </p14:cNvPr>
              <p14:cNvContentPartPr/>
              <p14:nvPr/>
            </p14:nvContentPartPr>
            <p14:xfrm>
              <a:off x="5815294" y="4616990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D974EC6-A22C-354B-BF1A-BF1FDA6CC3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06654" y="460835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9E1B3E7-F2A1-1B4F-B7C2-EB1A5F70B8F2}"/>
              </a:ext>
            </a:extLst>
          </p:cNvPr>
          <p:cNvCxnSpPr/>
          <p:nvPr/>
        </p:nvCxnSpPr>
        <p:spPr>
          <a:xfrm>
            <a:off x="3694670" y="2792627"/>
            <a:ext cx="9267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082CC48-98BC-D74F-979E-55FA1F0E88BE}"/>
              </a:ext>
            </a:extLst>
          </p:cNvPr>
          <p:cNvCxnSpPr>
            <a:cxnSpLocks/>
          </p:cNvCxnSpPr>
          <p:nvPr/>
        </p:nvCxnSpPr>
        <p:spPr>
          <a:xfrm>
            <a:off x="7801232" y="2784389"/>
            <a:ext cx="1688757" cy="82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75EB0843-8E5C-504A-A851-484DB45F29FB}"/>
              </a:ext>
            </a:extLst>
          </p:cNvPr>
          <p:cNvSpPr/>
          <p:nvPr/>
        </p:nvSpPr>
        <p:spPr>
          <a:xfrm>
            <a:off x="9533913" y="1595876"/>
            <a:ext cx="2505059" cy="24241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2632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89A00-464B-6B43-B297-B11C35F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677"/>
            <a:ext cx="4169663" cy="267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FE8E2-42C9-2A42-9E88-1DB91B9F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4" y="902677"/>
            <a:ext cx="4676335" cy="267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F09A9-5729-4348-9346-4AEB50640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54" y="1028457"/>
            <a:ext cx="3528646" cy="2547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EC0A8-BD64-234F-85EE-9890367B78C1}"/>
              </a:ext>
            </a:extLst>
          </p:cNvPr>
          <p:cNvSpPr txBox="1"/>
          <p:nvPr/>
        </p:nvSpPr>
        <p:spPr>
          <a:xfrm>
            <a:off x="902677" y="3871519"/>
            <a:ext cx="208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Exhibitory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A349E-3F15-2B48-9A15-60C547F4A117}"/>
              </a:ext>
            </a:extLst>
          </p:cNvPr>
          <p:cNvSpPr txBox="1"/>
          <p:nvPr/>
        </p:nvSpPr>
        <p:spPr>
          <a:xfrm>
            <a:off x="9507415" y="3917685"/>
            <a:ext cx="2262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Explanatory</a:t>
            </a:r>
          </a:p>
          <a:p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FCBCC-839F-9347-A129-A2ED36471B65}"/>
              </a:ext>
            </a:extLst>
          </p:cNvPr>
          <p:cNvSpPr txBox="1"/>
          <p:nvPr/>
        </p:nvSpPr>
        <p:spPr>
          <a:xfrm>
            <a:off x="5849815" y="3917685"/>
            <a:ext cx="2086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Exploratory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37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74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Thiyanga Talagala</dc:creator>
  <cp:lastModifiedBy>Thiyanga Talagala</cp:lastModifiedBy>
  <cp:revision>20</cp:revision>
  <dcterms:created xsi:type="dcterms:W3CDTF">2020-04-10T01:11:19Z</dcterms:created>
  <dcterms:modified xsi:type="dcterms:W3CDTF">2020-04-10T06:17:15Z</dcterms:modified>
</cp:coreProperties>
</file>